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6" r:id="rId2"/>
    <p:sldId id="320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322" r:id="rId11"/>
    <p:sldId id="323" r:id="rId12"/>
    <p:sldId id="324" r:id="rId13"/>
    <p:sldId id="335" r:id="rId14"/>
    <p:sldId id="327" r:id="rId15"/>
    <p:sldId id="338" r:id="rId16"/>
    <p:sldId id="347" r:id="rId17"/>
    <p:sldId id="348" r:id="rId18"/>
    <p:sldId id="340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2" autoAdjust="0"/>
    <p:restoredTop sz="94434" autoAdjust="0"/>
  </p:normalViewPr>
  <p:slideViewPr>
    <p:cSldViewPr>
      <p:cViewPr>
        <p:scale>
          <a:sx n="94" d="100"/>
          <a:sy n="94" d="100"/>
        </p:scale>
        <p:origin x="-1338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3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B991FC-2BD6-48D7-ACC1-1F13148D861E}" type="datetimeFigureOut">
              <a:rPr lang="en-US" smtClean="0"/>
              <a:t>3/5/2017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0589D-0C8D-46D1-BDFD-D7E50613D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438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D1F04-7AAB-4301-AC1F-5CD5F6DB9DDA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6B38F-ED58-4A61-BAC5-AA9037E196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5078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66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478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23DDC-9BBC-46CF-A873-084F04257AB6}" type="datetime1">
              <a:rPr lang="en-US" smtClean="0"/>
              <a:t>3/5/2017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1CCF-A03E-4B24-9796-D91DF11E5CE8}" type="datetime1">
              <a:rPr lang="en-US" smtClean="0"/>
              <a:t>3/5/2017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B1BEE-F879-4F95-BE90-74DD18BA347B}" type="datetime1">
              <a:rPr lang="en-US" smtClean="0"/>
              <a:t>3/5/2017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C459-5DDF-4D65-83BE-63755CA039A5}" type="datetime1">
              <a:rPr lang="en-US" smtClean="0"/>
              <a:t>3/5/2017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0212-4351-46DA-9847-A31A4F07A2B4}" type="datetime1">
              <a:rPr lang="en-US" smtClean="0"/>
              <a:t>3/5/2017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5A25-6F36-4110-99B0-39D18F4966BE}" type="datetime1">
              <a:rPr lang="en-US" smtClean="0"/>
              <a:t>3/5/2017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4AD01-E661-490D-A049-08ACC8B30E32}" type="datetime1">
              <a:rPr lang="en-US" smtClean="0"/>
              <a:t>3/5/2017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AE2DF-DB67-415A-8486-D34E59EC5EBC}" type="datetime1">
              <a:rPr lang="en-US" smtClean="0"/>
              <a:t>3/5/2017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F57D4-D427-4DAD-B68E-FE0877F162D8}" type="datetime1">
              <a:rPr lang="en-US" smtClean="0"/>
              <a:t>3/5/2017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3A64A-BC12-4EA0-9232-52841C31B0FB}" type="datetime1">
              <a:rPr lang="en-US" smtClean="0"/>
              <a:t>3/5/2017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9698-C158-47C5-AB63-7746AE426ABC}" type="datetime1">
              <a:rPr lang="en-US" smtClean="0"/>
              <a:t>3/5/2017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423A35A-46C8-46C9-8B28-4BBBE76267A8}" type="datetime1">
              <a:rPr lang="en-US" smtClean="0"/>
              <a:t>3/5/2017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7422C96-589B-4D38-B459-8A4920B4BCD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Pre-Computer Skills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2667000"/>
          </a:xfrm>
        </p:spPr>
        <p:txBody>
          <a:bodyPr>
            <a:normAutofit/>
          </a:bodyPr>
          <a:lstStyle/>
          <a:p>
            <a:r>
              <a:rPr lang="en-US" dirty="0" smtClean="0"/>
              <a:t>Microsoft PowerPoint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53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Presentation Creation</a:t>
            </a:r>
            <a:br>
              <a:rPr lang="en-US" dirty="0" smtClean="0"/>
            </a:br>
            <a:r>
              <a:rPr lang="ar-SA" dirty="0" smtClean="0"/>
              <a:t>إنشاء عرض تقديمي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03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Presentation </a:t>
            </a:r>
            <a:r>
              <a:rPr lang="en-US" dirty="0" smtClean="0"/>
              <a:t>Creation</a:t>
            </a:r>
            <a:r>
              <a:rPr lang="ar-SA" dirty="0" smtClean="0"/>
              <a:t>  إنشاء </a:t>
            </a:r>
            <a:r>
              <a:rPr lang="ar-SA" dirty="0"/>
              <a:t>عرض </a:t>
            </a:r>
            <a:r>
              <a:rPr lang="ar-SA" dirty="0" smtClean="0"/>
              <a:t>تقديمي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u="sng" dirty="0"/>
              <a:t>Creating a new </a:t>
            </a:r>
            <a:r>
              <a:rPr lang="en-US" u="sng" dirty="0" err="1"/>
              <a:t>powerpoint</a:t>
            </a:r>
            <a:r>
              <a:rPr lang="en-US" u="sng" dirty="0"/>
              <a:t> </a:t>
            </a:r>
            <a:r>
              <a:rPr lang="ar-JO" u="sng" dirty="0"/>
              <a:t>انشاء </a:t>
            </a:r>
            <a:r>
              <a:rPr lang="ar-SA" u="sng" dirty="0"/>
              <a:t>عرض تقديمي</a:t>
            </a:r>
            <a:r>
              <a:rPr lang="ar-JO" u="sng" dirty="0"/>
              <a:t> </a:t>
            </a:r>
            <a:r>
              <a:rPr lang="ar-JO" u="sng" dirty="0" smtClean="0"/>
              <a:t>جديد</a:t>
            </a:r>
            <a:endParaRPr lang="ar-SA" u="sng" dirty="0" smtClean="0"/>
          </a:p>
          <a:p>
            <a:pPr>
              <a:lnSpc>
                <a:spcPct val="200000"/>
              </a:lnSpc>
            </a:pPr>
            <a:r>
              <a:rPr lang="en-US" u="sng" dirty="0" smtClean="0"/>
              <a:t>Add text into a Slide </a:t>
            </a:r>
            <a:r>
              <a:rPr lang="ar-SA" u="sng" dirty="0" smtClean="0"/>
              <a:t>إضافة نص إلى الشريحة</a:t>
            </a:r>
          </a:p>
          <a:p>
            <a:pPr>
              <a:lnSpc>
                <a:spcPct val="200000"/>
              </a:lnSpc>
            </a:pPr>
            <a:r>
              <a:rPr lang="en-US" u="sng" dirty="0" smtClean="0"/>
              <a:t>Insert a New Slide </a:t>
            </a:r>
            <a:r>
              <a:rPr lang="ar-SA" u="sng" dirty="0" smtClean="0"/>
              <a:t>إضافة شريحة جديدة</a:t>
            </a:r>
          </a:p>
          <a:p>
            <a:pPr>
              <a:lnSpc>
                <a:spcPct val="200000"/>
              </a:lnSpc>
            </a:pPr>
            <a:endParaRPr lang="ar-SA" u="sn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93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Slides </a:t>
            </a:r>
            <a:r>
              <a:rPr lang="en-US" dirty="0" smtClean="0"/>
              <a:t>Processing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معالجة الشرائح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63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Slides </a:t>
            </a:r>
            <a:r>
              <a:rPr lang="en-US" dirty="0" smtClean="0"/>
              <a:t>Processing    </a:t>
            </a:r>
            <a:r>
              <a:rPr lang="ar-SA" dirty="0" smtClean="0"/>
              <a:t>معالجة </a:t>
            </a:r>
            <a:r>
              <a:rPr lang="ar-SA" dirty="0"/>
              <a:t>الشرائح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u="sng" dirty="0" smtClean="0"/>
              <a:t>Bulleted Slides </a:t>
            </a:r>
            <a:r>
              <a:rPr lang="ar-SA" u="sng" dirty="0" smtClean="0"/>
              <a:t>شرائح التعداد النقطي</a:t>
            </a:r>
            <a:endParaRPr lang="en-US" u="sng" dirty="0" smtClean="0"/>
          </a:p>
          <a:p>
            <a:pPr>
              <a:lnSpc>
                <a:spcPct val="200000"/>
              </a:lnSpc>
            </a:pPr>
            <a:r>
              <a:rPr lang="en-US" u="sng" dirty="0" smtClean="0"/>
              <a:t>Create a Blank Slide </a:t>
            </a:r>
            <a:r>
              <a:rPr lang="ar-SA" u="sng" dirty="0" smtClean="0"/>
              <a:t>إنشاء شريحة فارغة</a:t>
            </a:r>
            <a:endParaRPr lang="en-US" u="sng" dirty="0"/>
          </a:p>
          <a:p>
            <a:pPr>
              <a:lnSpc>
                <a:spcPct val="200000"/>
              </a:lnSpc>
            </a:pPr>
            <a:r>
              <a:rPr lang="en-US" u="sng" dirty="0" smtClean="0"/>
              <a:t>Undo &amp; redo </a:t>
            </a:r>
            <a:r>
              <a:rPr lang="ar-JO" u="sng" dirty="0" smtClean="0"/>
              <a:t>التراجع عن والاعادة</a:t>
            </a:r>
            <a:endParaRPr lang="en-US" u="sng" dirty="0" smtClean="0"/>
          </a:p>
          <a:p>
            <a:pPr>
              <a:lnSpc>
                <a:spcPct val="200000"/>
              </a:lnSpc>
            </a:pPr>
            <a:r>
              <a:rPr lang="en-US" u="sng" dirty="0" smtClean="0"/>
              <a:t>Change Layout of Slide </a:t>
            </a:r>
            <a:r>
              <a:rPr lang="ar-SA" u="sng" dirty="0" smtClean="0"/>
              <a:t>تغيير تخطيط الشريحة</a:t>
            </a:r>
          </a:p>
          <a:p>
            <a:pPr>
              <a:lnSpc>
                <a:spcPct val="200000"/>
              </a:lnSpc>
            </a:pPr>
            <a:r>
              <a:rPr lang="en-US" u="sng" dirty="0" smtClean="0"/>
              <a:t>Slide Background Color </a:t>
            </a:r>
            <a:r>
              <a:rPr lang="ar-SA" u="sng" dirty="0" smtClean="0"/>
              <a:t>لون خلفية الشريحة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</a:t>
            </a:r>
            <a:r>
              <a:rPr lang="en-US" sz="22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- Apply to All Slides </a:t>
            </a:r>
            <a:r>
              <a:rPr lang="ar-SA" sz="22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تطبيق على كافة الشرائح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ar-SA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</a:t>
            </a:r>
            <a:r>
              <a:rPr lang="en-US" sz="22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Apply to Selected Slides </a:t>
            </a:r>
            <a:r>
              <a:rPr lang="ar-SA" sz="22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تطبيق على الشرائح المحددة</a:t>
            </a:r>
          </a:p>
          <a:p>
            <a:pPr marL="0" indent="0">
              <a:lnSpc>
                <a:spcPct val="110000"/>
              </a:lnSpc>
              <a:buNone/>
            </a:pPr>
            <a:endParaRPr lang="ar-SA" sz="2200" i="1" u="sng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en-US" u="sng" dirty="0"/>
              <a:t>Themes </a:t>
            </a:r>
            <a:r>
              <a:rPr lang="ar-SA" u="sng" dirty="0"/>
              <a:t>السمات</a:t>
            </a:r>
            <a:endParaRPr lang="en-US" u="sn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45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Text Formatting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تنسيق النص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95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286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Text Format </a:t>
            </a:r>
            <a:r>
              <a:rPr lang="ar-JO" dirty="0" smtClean="0"/>
              <a:t>تنسيق </a:t>
            </a:r>
            <a:r>
              <a:rPr lang="ar-SA" dirty="0" smtClean="0"/>
              <a:t>النص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387" y="1295400"/>
            <a:ext cx="8229600" cy="4876800"/>
          </a:xfrm>
        </p:spPr>
        <p:txBody>
          <a:bodyPr>
            <a:noAutofit/>
          </a:bodyPr>
          <a:lstStyle/>
          <a:p>
            <a:r>
              <a:rPr lang="en-US" sz="2000" b="1" u="sng" dirty="0" smtClean="0"/>
              <a:t>Font type </a:t>
            </a:r>
            <a:r>
              <a:rPr lang="ar-JO" sz="2000" b="1" u="sng" dirty="0" smtClean="0"/>
              <a:t>نوع الخط</a:t>
            </a:r>
            <a:endParaRPr lang="en-US" sz="2000" b="1" u="sng" dirty="0" smtClean="0"/>
          </a:p>
          <a:p>
            <a:endParaRPr lang="en-US" sz="2000" b="1" u="sng" dirty="0"/>
          </a:p>
          <a:p>
            <a:r>
              <a:rPr lang="en-US" sz="2000" b="1" u="sng" dirty="0" smtClean="0"/>
              <a:t>Font Size </a:t>
            </a:r>
            <a:r>
              <a:rPr lang="ar-JO" sz="2000" b="1" u="sng" dirty="0" smtClean="0"/>
              <a:t>حجم الخط</a:t>
            </a:r>
            <a:endParaRPr lang="en-US" sz="2000" b="1" u="sng" dirty="0" smtClean="0"/>
          </a:p>
          <a:p>
            <a:endParaRPr lang="en-US" sz="2000" b="1" u="sng" dirty="0"/>
          </a:p>
          <a:p>
            <a:r>
              <a:rPr lang="en-US" sz="2000" b="1" u="sng" dirty="0" smtClean="0"/>
              <a:t>Font Style </a:t>
            </a:r>
            <a:r>
              <a:rPr lang="ar-JO" sz="2000" b="1" u="sng" dirty="0" smtClean="0"/>
              <a:t>نمط الخط</a:t>
            </a:r>
            <a:endParaRPr lang="en-US" sz="2000" b="1" u="sng" dirty="0" smtClean="0"/>
          </a:p>
          <a:p>
            <a:endParaRPr lang="en-US" sz="2000" b="1" u="sng" dirty="0"/>
          </a:p>
          <a:p>
            <a:r>
              <a:rPr lang="en-US" sz="2000" b="1" u="sng" dirty="0" smtClean="0"/>
              <a:t>Font Color </a:t>
            </a:r>
            <a:r>
              <a:rPr lang="ar-JO" sz="2000" b="1" u="sng" dirty="0" smtClean="0"/>
              <a:t>لون الخط</a:t>
            </a:r>
            <a:endParaRPr lang="ar-SA" sz="2000" b="1" u="sng" dirty="0" smtClean="0"/>
          </a:p>
          <a:p>
            <a:endParaRPr lang="ar-SA" sz="2000" b="1" u="sng" dirty="0"/>
          </a:p>
          <a:p>
            <a:r>
              <a:rPr lang="en-US" sz="2000" b="1" u="sng" dirty="0" smtClean="0"/>
              <a:t>Change Case </a:t>
            </a:r>
            <a:r>
              <a:rPr lang="ar-SA" sz="2000" b="1" u="sng" dirty="0" smtClean="0"/>
              <a:t>تغيير حالة الأحرف</a:t>
            </a:r>
          </a:p>
          <a:p>
            <a:endParaRPr lang="ar-SA" sz="2000" b="1" u="sng" dirty="0"/>
          </a:p>
          <a:p>
            <a:r>
              <a:rPr lang="en-US" sz="2000" b="1" u="sng" dirty="0" smtClean="0"/>
              <a:t>Character Spacing  </a:t>
            </a:r>
            <a:r>
              <a:rPr lang="ar-SA" sz="2000" b="1" u="sng" dirty="0" smtClean="0"/>
              <a:t>تباعد الأحرف</a:t>
            </a:r>
          </a:p>
          <a:p>
            <a:endParaRPr lang="ar-SA" sz="2000" b="1" u="sng" dirty="0"/>
          </a:p>
          <a:p>
            <a:r>
              <a:rPr lang="en-US" sz="2000" b="1" u="sng" dirty="0" smtClean="0"/>
              <a:t>Shadow Effect </a:t>
            </a:r>
            <a:r>
              <a:rPr lang="ar-SA" sz="2000" b="1" u="sng" dirty="0" smtClean="0"/>
              <a:t>تأثير الظل على النص</a:t>
            </a:r>
            <a:endParaRPr lang="en-US" sz="2000" b="1" u="sng" dirty="0" smtClean="0"/>
          </a:p>
          <a:p>
            <a:endParaRPr lang="en-US" sz="2000" b="1" u="sng" dirty="0"/>
          </a:p>
          <a:p>
            <a:r>
              <a:rPr lang="en-US" sz="2000" b="1" u="sng" dirty="0" smtClean="0"/>
              <a:t>Remove Formatting </a:t>
            </a:r>
            <a:r>
              <a:rPr lang="ar-SA" sz="2000" b="1" u="sng" dirty="0" smtClean="0"/>
              <a:t>إزالة التنسيق</a:t>
            </a:r>
            <a:endParaRPr lang="en-US" sz="2000" b="1" u="sng" dirty="0" smtClean="0"/>
          </a:p>
          <a:p>
            <a:endParaRPr lang="en-US" sz="2000" b="1" u="sng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19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Paragraph Formatting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تنسيق الفقرات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39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Alignment  </a:t>
            </a:r>
            <a:r>
              <a:rPr lang="ar-SA" dirty="0"/>
              <a:t>محاذاة النص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077200" cy="4495800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514600"/>
            <a:ext cx="6248400" cy="2122701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676400" y="3314700"/>
            <a:ext cx="2362200" cy="914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143000" y="3962400"/>
            <a:ext cx="762000" cy="6749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1905000" y="3810000"/>
            <a:ext cx="685800" cy="1600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743200" y="3886200"/>
            <a:ext cx="228600" cy="2057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505200" y="3886200"/>
            <a:ext cx="1143000" cy="1524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5995" y="4576762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Align text left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838030" y="6057900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Align text right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252597" y="5307568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center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209499" y="5389602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Justify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0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Modify Bullet Point Formatting </a:t>
            </a:r>
            <a:r>
              <a:rPr lang="ar-SA" dirty="0" smtClean="0"/>
              <a:t>تعديل نمط الرموز النقطية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u="sng" dirty="0"/>
              <a:t>Modify Bullet Point Formatting </a:t>
            </a:r>
            <a:r>
              <a:rPr lang="ar-SA" u="sng" dirty="0" smtClean="0"/>
              <a:t>تعديل </a:t>
            </a:r>
            <a:r>
              <a:rPr lang="ar-SA" u="sng" dirty="0"/>
              <a:t>نمط الرموز </a:t>
            </a:r>
            <a:r>
              <a:rPr lang="ar-SA" u="sng" dirty="0" smtClean="0"/>
              <a:t>النقطية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Using Numbering </a:t>
            </a:r>
            <a:r>
              <a:rPr lang="ar-SA" u="sng" dirty="0" smtClean="0"/>
              <a:t>استخدام التعداد النقطي</a:t>
            </a:r>
          </a:p>
          <a:p>
            <a:endParaRPr lang="ar-SA" u="sng" dirty="0"/>
          </a:p>
          <a:p>
            <a:r>
              <a:rPr lang="en-US" u="sng" dirty="0" smtClean="0"/>
              <a:t>Change the List Level </a:t>
            </a:r>
            <a:r>
              <a:rPr lang="ar-SA" u="sng" dirty="0" smtClean="0"/>
              <a:t>تغيير مستوى القائمة</a:t>
            </a:r>
          </a:p>
          <a:p>
            <a:endParaRPr lang="ar-SA" u="sng" dirty="0"/>
          </a:p>
          <a:p>
            <a:r>
              <a:rPr lang="en-US" u="sng" dirty="0" smtClean="0"/>
              <a:t>Line Spacing </a:t>
            </a:r>
            <a:r>
              <a:rPr lang="ar-SA" u="sng" dirty="0" smtClean="0"/>
              <a:t>تباعد الأسطر</a:t>
            </a:r>
          </a:p>
          <a:p>
            <a:endParaRPr lang="ar-SA" u="sng" dirty="0"/>
          </a:p>
          <a:p>
            <a:r>
              <a:rPr lang="en-US" u="sng" dirty="0" smtClean="0"/>
              <a:t>Paragraph Spacing  </a:t>
            </a:r>
            <a:r>
              <a:rPr lang="ar-SA" u="sng" dirty="0" smtClean="0"/>
              <a:t>تباعد الفقرات</a:t>
            </a:r>
          </a:p>
          <a:p>
            <a:endParaRPr lang="en-US" u="sng" dirty="0"/>
          </a:p>
          <a:p>
            <a:r>
              <a:rPr lang="en-US" u="sng" dirty="0" smtClean="0"/>
              <a:t>Presenter Notes  </a:t>
            </a:r>
            <a:r>
              <a:rPr lang="ar-SA" u="sng" dirty="0" smtClean="0"/>
              <a:t>ملاحظات المعلق</a:t>
            </a:r>
            <a:endParaRPr lang="en-US" u="sng" dirty="0" smtClean="0"/>
          </a:p>
          <a:p>
            <a:endParaRPr lang="en-US" u="sng" dirty="0"/>
          </a:p>
          <a:p>
            <a:endParaRPr lang="en-US" u="sng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7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Slides </a:t>
            </a:r>
            <a:r>
              <a:rPr lang="en-US" dirty="0" smtClean="0"/>
              <a:t>Presentation</a:t>
            </a:r>
            <a:br>
              <a:rPr lang="en-US" dirty="0" smtClean="0"/>
            </a:br>
            <a:r>
              <a:rPr lang="ar-SA" dirty="0" smtClean="0"/>
              <a:t>عرض الشرائح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53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Overview</a:t>
            </a:r>
            <a:br>
              <a:rPr lang="en-US" dirty="0" smtClean="0"/>
            </a:br>
            <a:r>
              <a:rPr lang="ar-JO" dirty="0" smtClean="0"/>
              <a:t>نظرة عامة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46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Start a Slide Show </a:t>
            </a:r>
            <a:r>
              <a:rPr lang="ar-SA" sz="3600" dirty="0" smtClean="0"/>
              <a:t>تقديم العرض    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u="sng" dirty="0" smtClean="0"/>
              <a:t>Start Slide Show  </a:t>
            </a:r>
            <a:r>
              <a:rPr lang="ar-SA" u="sng" dirty="0" smtClean="0"/>
              <a:t>إبدأ تقديم العرض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Move Between Slides  </a:t>
            </a:r>
            <a:r>
              <a:rPr lang="ar-SA" u="sng" dirty="0" smtClean="0"/>
              <a:t>تنقل بين الشرائح</a:t>
            </a:r>
          </a:p>
          <a:p>
            <a:endParaRPr lang="ar-SA" u="sng" dirty="0"/>
          </a:p>
          <a:p>
            <a:endParaRPr lang="en-US" u="sng" dirty="0"/>
          </a:p>
          <a:p>
            <a:endParaRPr lang="en-US" u="sng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98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Animation Affect  </a:t>
            </a:r>
            <a:r>
              <a:rPr lang="ar-SA" sz="3600" dirty="0" smtClean="0"/>
              <a:t>تأثيرات الحركة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457200" indent="-457200">
              <a:buAutoNum type="arabicPeriod"/>
            </a:pPr>
            <a:r>
              <a:rPr lang="en-US" u="sng" dirty="0" smtClean="0"/>
              <a:t>Select the Object</a:t>
            </a:r>
          </a:p>
          <a:p>
            <a:pPr marL="457200" indent="-457200">
              <a:buAutoNum type="arabicPeriod"/>
            </a:pPr>
            <a:endParaRPr lang="en-US" u="sng" dirty="0" smtClean="0"/>
          </a:p>
          <a:p>
            <a:pPr marL="457200" indent="-457200">
              <a:buAutoNum type="arabicPeriod"/>
            </a:pPr>
            <a:r>
              <a:rPr lang="en-US" u="sng" dirty="0" smtClean="0"/>
              <a:t>Go to </a:t>
            </a:r>
            <a:r>
              <a:rPr lang="en-US" u="sng" dirty="0" smtClean="0">
                <a:solidFill>
                  <a:srgbClr val="FF0000"/>
                </a:solidFill>
              </a:rPr>
              <a:t>Animation </a:t>
            </a:r>
            <a:r>
              <a:rPr lang="en-US" u="sng" dirty="0" smtClean="0"/>
              <a:t>Tab</a:t>
            </a:r>
          </a:p>
          <a:p>
            <a:pPr marL="457200" indent="-457200">
              <a:buAutoNum type="arabicPeriod"/>
            </a:pPr>
            <a:endParaRPr lang="en-US" u="sng" dirty="0" smtClean="0"/>
          </a:p>
          <a:p>
            <a:pPr marL="457200" indent="-457200">
              <a:buAutoNum type="arabicPeriod"/>
            </a:pPr>
            <a:r>
              <a:rPr lang="en-US" u="sng" dirty="0" smtClean="0"/>
              <a:t>Choose animation.</a:t>
            </a:r>
            <a:endParaRPr lang="ar-SA" u="sng" dirty="0"/>
          </a:p>
          <a:p>
            <a:endParaRPr lang="en-US" u="sng" dirty="0"/>
          </a:p>
          <a:p>
            <a:endParaRPr lang="en-US" u="sng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4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Custom Animation  </a:t>
            </a:r>
            <a:r>
              <a:rPr lang="ar-SA" sz="3600" dirty="0" smtClean="0"/>
              <a:t> الحركة المخصصة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457200" indent="-457200">
              <a:buAutoNum type="arabicPeriod"/>
            </a:pPr>
            <a:endParaRPr lang="en-US" u="sng" dirty="0" smtClean="0"/>
          </a:p>
          <a:p>
            <a:pPr marL="457200" indent="-457200">
              <a:buAutoNum type="arabicPeriod"/>
            </a:pPr>
            <a:r>
              <a:rPr lang="en-US" u="sng" dirty="0" smtClean="0"/>
              <a:t>Go to </a:t>
            </a:r>
            <a:r>
              <a:rPr lang="en-US" u="sng" dirty="0" smtClean="0">
                <a:solidFill>
                  <a:srgbClr val="FF0000"/>
                </a:solidFill>
              </a:rPr>
              <a:t>Animation </a:t>
            </a:r>
            <a:r>
              <a:rPr lang="en-US" u="sng" dirty="0" smtClean="0"/>
              <a:t>Tab</a:t>
            </a:r>
          </a:p>
          <a:p>
            <a:pPr marL="457200" indent="-457200">
              <a:buAutoNum type="arabicPeriod"/>
            </a:pPr>
            <a:endParaRPr lang="en-US" u="sng" dirty="0"/>
          </a:p>
          <a:p>
            <a:pPr marL="457200" indent="-457200">
              <a:buAutoNum type="arabicPeriod"/>
            </a:pPr>
            <a:r>
              <a:rPr lang="en-US" u="sng" dirty="0" smtClean="0"/>
              <a:t>Click </a:t>
            </a:r>
            <a:r>
              <a:rPr lang="en-US" u="sng" dirty="0" smtClean="0">
                <a:solidFill>
                  <a:srgbClr val="FF0000"/>
                </a:solidFill>
              </a:rPr>
              <a:t>Effect Options </a:t>
            </a:r>
            <a:r>
              <a:rPr lang="en-US" u="sng" dirty="0" smtClean="0"/>
              <a:t>Button.</a:t>
            </a:r>
          </a:p>
          <a:p>
            <a:pPr marL="457200" indent="-457200">
              <a:buAutoNum type="arabicPeriod"/>
            </a:pPr>
            <a:endParaRPr lang="en-US" u="sng" dirty="0"/>
          </a:p>
          <a:p>
            <a:pPr marL="457200" indent="-457200">
              <a:buAutoNum type="arabicPeriod"/>
            </a:pPr>
            <a:r>
              <a:rPr lang="en-US" u="sng" dirty="0" smtClean="0"/>
              <a:t>Use </a:t>
            </a:r>
            <a:r>
              <a:rPr lang="en-US" u="sng" dirty="0" smtClean="0">
                <a:solidFill>
                  <a:srgbClr val="FF0000"/>
                </a:solidFill>
              </a:rPr>
              <a:t>Animation Pane </a:t>
            </a:r>
            <a:r>
              <a:rPr lang="en-US" u="sng" dirty="0" smtClean="0"/>
              <a:t>Button to set the start timing for an animation.</a:t>
            </a:r>
            <a:endParaRPr lang="ar-SA" u="sng" dirty="0"/>
          </a:p>
          <a:p>
            <a:endParaRPr lang="en-US" u="sng" dirty="0" smtClean="0"/>
          </a:p>
          <a:p>
            <a:endParaRPr lang="en-US" u="sng" dirty="0"/>
          </a:p>
          <a:p>
            <a:endParaRPr lang="en-US" u="sng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0896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Transition Effect </a:t>
            </a:r>
            <a:r>
              <a:rPr lang="ar-SA" sz="3600" dirty="0" smtClean="0"/>
              <a:t>المراحل الإنتقالية للشرائح  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u="sng" dirty="0" smtClean="0"/>
              <a:t>Select a Slide.</a:t>
            </a:r>
          </a:p>
          <a:p>
            <a:endParaRPr lang="en-US" u="sng" dirty="0"/>
          </a:p>
          <a:p>
            <a:r>
              <a:rPr lang="en-US" u="sng" dirty="0" smtClean="0"/>
              <a:t>Go to </a:t>
            </a:r>
            <a:r>
              <a:rPr lang="en-US" u="sng" dirty="0" smtClean="0">
                <a:solidFill>
                  <a:srgbClr val="FF0000"/>
                </a:solidFill>
              </a:rPr>
              <a:t>Transitions</a:t>
            </a:r>
            <a:r>
              <a:rPr lang="en-US" u="sng" dirty="0" smtClean="0"/>
              <a:t> Tab.</a:t>
            </a:r>
          </a:p>
          <a:p>
            <a:endParaRPr lang="en-US" u="sng" dirty="0"/>
          </a:p>
          <a:p>
            <a:r>
              <a:rPr lang="en-US" u="sng" dirty="0" smtClean="0"/>
              <a:t>From </a:t>
            </a:r>
            <a:r>
              <a:rPr lang="en-US" u="sng" dirty="0" smtClean="0">
                <a:solidFill>
                  <a:srgbClr val="FF0000"/>
                </a:solidFill>
              </a:rPr>
              <a:t>Transition To This Slide</a:t>
            </a:r>
            <a:r>
              <a:rPr lang="en-US" u="sng" dirty="0" smtClean="0"/>
              <a:t>, select transition effect you want.</a:t>
            </a:r>
          </a:p>
          <a:p>
            <a:endParaRPr lang="en-US" u="sng" dirty="0" smtClean="0"/>
          </a:p>
          <a:p>
            <a:r>
              <a:rPr lang="en-US" u="sng" dirty="0" smtClean="0"/>
              <a:t>Use Apply to All Button.</a:t>
            </a:r>
          </a:p>
          <a:p>
            <a:endParaRPr lang="en-US" u="sng" dirty="0"/>
          </a:p>
          <a:p>
            <a:r>
              <a:rPr lang="en-US" u="sng" dirty="0" smtClean="0"/>
              <a:t>Add a Sound to Slide Transition.</a:t>
            </a:r>
            <a:endParaRPr lang="en-US" u="sng" dirty="0"/>
          </a:p>
          <a:p>
            <a:endParaRPr lang="en-US" u="sng" dirty="0"/>
          </a:p>
          <a:p>
            <a:endParaRPr lang="en-US" u="sng" dirty="0"/>
          </a:p>
          <a:p>
            <a:endParaRPr lang="en-US" u="sng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135601"/>
      </p:ext>
    </p:extLst>
  </p:cSld>
  <p:clrMapOvr>
    <a:masterClrMapping/>
  </p:clrMapOvr>
  <p:transition spd="slow">
    <p:wipe/>
    <p:sndAc>
      <p:stSnd>
        <p:snd r:embed="rId2" name="laser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Moving Slides Within a Presentation </a:t>
            </a:r>
            <a:r>
              <a:rPr lang="ar-SA" sz="3600" dirty="0" smtClean="0"/>
              <a:t>نقل الشرائح ضمن العرض التقديمي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u="sng" dirty="0"/>
              <a:t>Moving Slides Within a Presentation </a:t>
            </a:r>
            <a:r>
              <a:rPr lang="ar-SA" u="sng" dirty="0"/>
              <a:t>نقل الشرائح ضمن العرض التقديمي</a:t>
            </a:r>
            <a:endParaRPr lang="en-US" u="sng" dirty="0" smtClean="0"/>
          </a:p>
          <a:p>
            <a:r>
              <a:rPr lang="en-US" u="sng" dirty="0" smtClean="0"/>
              <a:t>Copying Slides Within a Presentation </a:t>
            </a:r>
            <a:r>
              <a:rPr lang="ar-SA" u="sng" dirty="0" smtClean="0"/>
              <a:t>نسخ الشرائح ضمن العرض</a:t>
            </a:r>
            <a:fld id="{DA592023-1DDB-40C0-B20B-226372998DBC}" type="slidenum">
              <a:rPr lang="ar-SA" u="sng" smtClean="0"/>
              <a:t>24</a:t>
            </a:fld>
            <a:r>
              <a:rPr lang="ar-SA" u="sng" dirty="0" smtClean="0"/>
              <a:t> التقديمي.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/>
              <a:t>Copying </a:t>
            </a:r>
            <a:r>
              <a:rPr lang="en-US" u="sng" dirty="0" smtClean="0"/>
              <a:t>or Moving Slides Between Presentations </a:t>
            </a:r>
            <a:r>
              <a:rPr lang="ar-SA" u="sng" dirty="0" smtClean="0"/>
              <a:t>نسخ أو نقل </a:t>
            </a:r>
            <a:r>
              <a:rPr lang="ar-SA" u="sng" dirty="0"/>
              <a:t>الشرائح </a:t>
            </a:r>
            <a:r>
              <a:rPr lang="ar-SA" u="sng" dirty="0" smtClean="0"/>
              <a:t>إلى عرض تقديمي</a:t>
            </a:r>
            <a:r>
              <a:rPr lang="ar-SA" u="sng" dirty="0"/>
              <a:t> </a:t>
            </a:r>
            <a:r>
              <a:rPr lang="ar-SA" u="sng" dirty="0" smtClean="0"/>
              <a:t>آخر.</a:t>
            </a:r>
            <a:endParaRPr lang="en-US" u="sng" dirty="0" smtClean="0"/>
          </a:p>
          <a:p>
            <a:endParaRPr lang="en-US" u="sng" dirty="0" smtClean="0"/>
          </a:p>
          <a:p>
            <a:r>
              <a:rPr lang="en-US" u="sng" dirty="0" smtClean="0"/>
              <a:t>Deleting a Slide  </a:t>
            </a:r>
            <a:r>
              <a:rPr lang="ar-SA" u="sng" dirty="0" smtClean="0"/>
              <a:t>حذف شريحة</a:t>
            </a:r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Hiding and Showing Slides</a:t>
            </a:r>
            <a:r>
              <a:rPr lang="ar-SA" u="sng" dirty="0" smtClean="0"/>
              <a:t> إخفاء وإظهار الشرائح   </a:t>
            </a:r>
            <a:endParaRPr lang="en-US" u="sng" dirty="0" smtClean="0"/>
          </a:p>
          <a:p>
            <a:endParaRPr lang="en-US" u="sng" dirty="0"/>
          </a:p>
          <a:p>
            <a:endParaRPr lang="ar-SA" u="sng" dirty="0" smtClean="0"/>
          </a:p>
          <a:p>
            <a:endParaRPr lang="ar-SA" u="sng" dirty="0"/>
          </a:p>
          <a:p>
            <a:endParaRPr lang="en-US" u="sng" dirty="0"/>
          </a:p>
          <a:p>
            <a:endParaRPr lang="en-US" u="sng" dirty="0"/>
          </a:p>
          <a:p>
            <a:endParaRPr lang="en-US" u="sng" dirty="0"/>
          </a:p>
          <a:p>
            <a:endParaRPr lang="en-US" u="sng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086299"/>
      </p:ext>
    </p:extLst>
  </p:cSld>
  <p:clrMapOvr>
    <a:masterClrMapping/>
  </p:clrMapOvr>
  <p:transition spd="slow">
    <p:wipe/>
    <p:sndAc>
      <p:stSnd>
        <p:snd r:embed="rId3" name="laser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Printing Slides  </a:t>
            </a:r>
            <a:r>
              <a:rPr lang="ar-SA" sz="3600" dirty="0" smtClean="0"/>
              <a:t>طباعة الشرائح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From </a:t>
            </a:r>
            <a:r>
              <a:rPr lang="en-US" u="sng" dirty="0" smtClean="0">
                <a:solidFill>
                  <a:srgbClr val="FF0000"/>
                </a:solidFill>
              </a:rPr>
              <a:t>File</a:t>
            </a:r>
            <a:r>
              <a:rPr lang="en-US" u="sng" dirty="0" smtClean="0"/>
              <a:t> </a:t>
            </a:r>
            <a:r>
              <a:rPr lang="en-US" u="sng" dirty="0" smtClean="0">
                <a:sym typeface="Wingdings" panose="05000000000000000000" pitchFamily="2" charset="2"/>
              </a:rPr>
              <a:t> </a:t>
            </a:r>
            <a:r>
              <a:rPr lang="en-US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Print.</a:t>
            </a:r>
          </a:p>
          <a:p>
            <a:endParaRPr lang="en-US" u="sng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u="sng" dirty="0" smtClean="0">
                <a:sym typeface="Wingdings" panose="05000000000000000000" pitchFamily="2" charset="2"/>
              </a:rPr>
              <a:t>Print Slides Options</a:t>
            </a:r>
            <a:r>
              <a:rPr lang="en-US" dirty="0" smtClean="0">
                <a:sym typeface="Wingdings" panose="05000000000000000000" pitchFamily="2" charset="2"/>
              </a:rPr>
              <a:t>  </a:t>
            </a:r>
            <a:r>
              <a:rPr lang="ar-SA" u="sng" dirty="0" smtClean="0">
                <a:sym typeface="Wingdings" panose="05000000000000000000" pitchFamily="2" charset="2"/>
              </a:rPr>
              <a:t>خيارات طباعة الشرائح</a:t>
            </a:r>
          </a:p>
          <a:p>
            <a:endParaRPr lang="ar-SA" u="sng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u="sng" dirty="0" smtClean="0">
                <a:sym typeface="Wingdings" panose="05000000000000000000" pitchFamily="2" charset="2"/>
              </a:rPr>
              <a:t>Use Handouts to print 2 or more Slides within a page </a:t>
            </a:r>
            <a:r>
              <a:rPr lang="ar-SA" u="sng" dirty="0" smtClean="0">
                <a:sym typeface="Wingdings" panose="05000000000000000000" pitchFamily="2" charset="2"/>
              </a:rPr>
              <a:t>لطباعة شريحتين أو أكثر في نفس الصفحة.</a:t>
            </a:r>
            <a:r>
              <a:rPr lang="en-US" u="sng" dirty="0" smtClean="0">
                <a:sym typeface="Wingdings" panose="05000000000000000000" pitchFamily="2" charset="2"/>
              </a:rPr>
              <a:t> </a:t>
            </a:r>
            <a:r>
              <a:rPr lang="ar-SA" u="sng" dirty="0" smtClean="0">
                <a:sym typeface="Wingdings" panose="05000000000000000000" pitchFamily="2" charset="2"/>
              </a:rPr>
              <a:t> النشرات</a:t>
            </a:r>
          </a:p>
          <a:p>
            <a:endParaRPr lang="ar-SA" u="sng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endParaRPr lang="en-US" u="sng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222193"/>
      </p:ext>
    </p:extLst>
  </p:cSld>
  <p:clrMapOvr>
    <a:masterClrMapping/>
  </p:clrMapOvr>
  <p:transition spd="slow">
    <p:wipe/>
    <p:sndAc>
      <p:stSnd>
        <p:snd r:embed="rId3" name="laser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2895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End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30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Presentations </a:t>
            </a:r>
            <a:r>
              <a:rPr lang="ar-SA" dirty="0" smtClean="0"/>
              <a:t>العروض التقديمية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presentation graphics program, its collection of slides that may contain text, graphics, tables, charts and can be presented using computer.</a:t>
            </a:r>
            <a:endParaRPr lang="ar-SA" dirty="0" smtClean="0"/>
          </a:p>
          <a:p>
            <a:endParaRPr lang="ar-SA" dirty="0"/>
          </a:p>
          <a:p>
            <a:pPr algn="r" rtl="1"/>
            <a:r>
              <a:rPr lang="ar-SA" dirty="0" smtClean="0"/>
              <a:t>هو عبارة عن مجموعة من الشرائح </a:t>
            </a:r>
            <a:r>
              <a:rPr lang="en-US" dirty="0" smtClean="0"/>
              <a:t>Slides</a:t>
            </a:r>
            <a:r>
              <a:rPr lang="ar-SA" dirty="0" smtClean="0"/>
              <a:t> التي تحتوي على نصوص، ورسوم بيانية، وصور، وجدوال، وروسوم متحركة والتي يمكن عرضها بواسطة شاشة الحاسوب.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60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Starting Microsoft PowerPoint</a:t>
            </a:r>
            <a:r>
              <a:rPr lang="ar-JO" dirty="0" smtClean="0"/>
              <a:t>تشغيل تطبيق </a:t>
            </a:r>
            <a:r>
              <a:rPr lang="ar-SA" dirty="0"/>
              <a:t> </a:t>
            </a:r>
            <a:r>
              <a:rPr lang="ar-SA" dirty="0" smtClean="0"/>
              <a:t>العروض التقديمية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Start </a:t>
            </a:r>
            <a:r>
              <a:rPr lang="ar-JO" dirty="0" smtClean="0"/>
              <a:t>ابدأ</a:t>
            </a:r>
          </a:p>
          <a:p>
            <a:r>
              <a:rPr lang="en-US" dirty="0" smtClean="0"/>
              <a:t>All programs</a:t>
            </a:r>
          </a:p>
          <a:p>
            <a:r>
              <a:rPr lang="en-US" dirty="0" smtClean="0"/>
              <a:t>Microsoft Office</a:t>
            </a:r>
          </a:p>
          <a:p>
            <a:r>
              <a:rPr lang="en-US" dirty="0" smtClean="0"/>
              <a:t>Microsoft PowerPoint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91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Windows Elements </a:t>
            </a:r>
            <a:r>
              <a:rPr lang="ar-JO" dirty="0" smtClean="0"/>
              <a:t>نافذة التطبيق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Title Bar </a:t>
            </a:r>
            <a:r>
              <a:rPr lang="ar-JO" dirty="0" smtClean="0"/>
              <a:t>شريط العنوان</a:t>
            </a:r>
            <a:endParaRPr lang="en-US" dirty="0" smtClean="0"/>
          </a:p>
          <a:p>
            <a:r>
              <a:rPr lang="en-US" dirty="0" smtClean="0"/>
              <a:t>Quick Access Bar</a:t>
            </a:r>
            <a:r>
              <a:rPr lang="ar-JO" dirty="0" smtClean="0"/>
              <a:t> </a:t>
            </a:r>
            <a:r>
              <a:rPr lang="en-US" dirty="0" smtClean="0"/>
              <a:t> </a:t>
            </a:r>
            <a:r>
              <a:rPr lang="ar-JO" dirty="0" smtClean="0"/>
              <a:t>شريط أدوات الوصول السريع</a:t>
            </a:r>
            <a:endParaRPr lang="en-US" dirty="0" smtClean="0"/>
          </a:p>
          <a:p>
            <a:r>
              <a:rPr lang="en-US" dirty="0" smtClean="0"/>
              <a:t>File tab </a:t>
            </a:r>
            <a:r>
              <a:rPr lang="ar-JO" dirty="0" smtClean="0"/>
              <a:t>علامة تبويب ملف</a:t>
            </a:r>
          </a:p>
          <a:p>
            <a:r>
              <a:rPr lang="en-US" dirty="0" smtClean="0"/>
              <a:t>Tab</a:t>
            </a:r>
            <a:r>
              <a:rPr lang="ar-JO" dirty="0" smtClean="0"/>
              <a:t> التبويب </a:t>
            </a:r>
            <a:endParaRPr lang="en-US" dirty="0" smtClean="0"/>
          </a:p>
          <a:p>
            <a:r>
              <a:rPr lang="en-US" dirty="0" smtClean="0"/>
              <a:t>Ribbon</a:t>
            </a:r>
            <a:r>
              <a:rPr lang="ar-JO" dirty="0" smtClean="0"/>
              <a:t> الشريط </a:t>
            </a:r>
            <a:endParaRPr lang="en-US" dirty="0" smtClean="0"/>
          </a:p>
          <a:p>
            <a:r>
              <a:rPr lang="en-US" dirty="0" smtClean="0"/>
              <a:t>Vertical Scroll Bar</a:t>
            </a:r>
            <a:r>
              <a:rPr lang="ar-JO" dirty="0" smtClean="0"/>
              <a:t> شريط التمرير العامودي </a:t>
            </a:r>
            <a:endParaRPr lang="en-US" dirty="0" smtClean="0"/>
          </a:p>
          <a:p>
            <a:r>
              <a:rPr lang="en-US" dirty="0" smtClean="0"/>
              <a:t>Horizontal Scroll Bar</a:t>
            </a:r>
            <a:r>
              <a:rPr lang="ar-JO" dirty="0"/>
              <a:t> شريط التمرير </a:t>
            </a:r>
            <a:r>
              <a:rPr lang="ar-JO" dirty="0" smtClean="0"/>
              <a:t>الافقي </a:t>
            </a:r>
            <a:endParaRPr lang="en-US" dirty="0"/>
          </a:p>
          <a:p>
            <a:r>
              <a:rPr lang="en-US" dirty="0" smtClean="0"/>
              <a:t>Status Bar</a:t>
            </a:r>
            <a:r>
              <a:rPr lang="ar-JO" dirty="0" smtClean="0"/>
              <a:t> شريط الحالة </a:t>
            </a:r>
            <a:endParaRPr lang="en-US" dirty="0" smtClean="0"/>
          </a:p>
          <a:p>
            <a:r>
              <a:rPr lang="en-US" dirty="0" smtClean="0"/>
              <a:t>Slide Tab </a:t>
            </a:r>
            <a:r>
              <a:rPr lang="ar-SA" dirty="0" smtClean="0"/>
              <a:t>تبويب الشريحة</a:t>
            </a:r>
            <a:endParaRPr lang="ar-JO" dirty="0" smtClean="0"/>
          </a:p>
          <a:p>
            <a:r>
              <a:rPr lang="en-US" dirty="0" smtClean="0"/>
              <a:t>Outline Tab </a:t>
            </a:r>
            <a:r>
              <a:rPr lang="ar-SA" dirty="0" smtClean="0"/>
              <a:t>تبويب المحطط التفصيلي</a:t>
            </a:r>
            <a:endParaRPr lang="en-US" dirty="0" smtClean="0"/>
          </a:p>
          <a:p>
            <a:r>
              <a:rPr lang="en-US" dirty="0" smtClean="0"/>
              <a:t>Slide Pane </a:t>
            </a:r>
            <a:r>
              <a:rPr lang="ar-SA" dirty="0" smtClean="0"/>
              <a:t>جزء الشريحة</a:t>
            </a:r>
          </a:p>
          <a:p>
            <a:r>
              <a:rPr lang="en-US" dirty="0" smtClean="0"/>
              <a:t>Notes Pane </a:t>
            </a:r>
            <a:r>
              <a:rPr lang="ar-SA" dirty="0" smtClean="0"/>
              <a:t>جزء الملاحظات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6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52" y="1371600"/>
            <a:ext cx="7943193" cy="52995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18323"/>
            <a:ext cx="8229600" cy="990600"/>
          </a:xfrm>
        </p:spPr>
        <p:txBody>
          <a:bodyPr/>
          <a:lstStyle/>
          <a:p>
            <a:r>
              <a:rPr lang="en-US" dirty="0"/>
              <a:t>Windows Elements </a:t>
            </a:r>
            <a:r>
              <a:rPr lang="ar-JO" dirty="0"/>
              <a:t>نافذة التطبيق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215548" y="2667000"/>
            <a:ext cx="381000" cy="1219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12" idx="0"/>
          </p:cNvCxnSpPr>
          <p:nvPr/>
        </p:nvCxnSpPr>
        <p:spPr>
          <a:xfrm flipH="1">
            <a:off x="572815" y="2667000"/>
            <a:ext cx="188119" cy="34799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2862" y="3014990"/>
            <a:ext cx="10599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Slide Tab</a:t>
            </a:r>
          </a:p>
          <a:p>
            <a:r>
              <a:rPr lang="ar-SA" sz="1400" b="1" dirty="0" smtClean="0">
                <a:solidFill>
                  <a:srgbClr val="FF0000"/>
                </a:solidFill>
              </a:rPr>
              <a:t>تبويب الشريحة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57712" y="3132865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Slide Pane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جزء الشريحة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514600" y="5943600"/>
            <a:ext cx="1219200" cy="5334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797499" y="5233511"/>
            <a:ext cx="115929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ar-SA" sz="1400" b="1" dirty="0">
              <a:solidFill>
                <a:srgbClr val="FF0000"/>
              </a:solidFill>
            </a:endParaRPr>
          </a:p>
          <a:p>
            <a:r>
              <a:rPr lang="en-US" sz="1400" b="1" dirty="0" smtClean="0">
                <a:solidFill>
                  <a:srgbClr val="FF0000"/>
                </a:solidFill>
              </a:rPr>
              <a:t>Notes Pane</a:t>
            </a:r>
          </a:p>
          <a:p>
            <a:r>
              <a:rPr lang="ar-SA" sz="1400" b="1" dirty="0" smtClean="0">
                <a:solidFill>
                  <a:srgbClr val="FF0000"/>
                </a:solidFill>
              </a:rPr>
              <a:t>جزء الملاحظات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5139479" y="1371600"/>
            <a:ext cx="423121" cy="5374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326160" y="947313"/>
            <a:ext cx="9733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Title Bar</a:t>
            </a:r>
          </a:p>
          <a:p>
            <a:r>
              <a:rPr lang="ar-SA" sz="1400" b="1" dirty="0" smtClean="0">
                <a:solidFill>
                  <a:srgbClr val="FF0000"/>
                </a:solidFill>
              </a:rPr>
              <a:t>شريط العنوان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37357" y="4112099"/>
            <a:ext cx="10150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SA" sz="1400" b="1" dirty="0" smtClean="0">
                <a:solidFill>
                  <a:srgbClr val="FF0000"/>
                </a:solidFill>
              </a:rPr>
              <a:t>تبويب المخطط</a:t>
            </a:r>
          </a:p>
          <a:p>
            <a:pPr algn="ctr"/>
            <a:r>
              <a:rPr lang="ar-SA" sz="1400" b="1" dirty="0" smtClean="0">
                <a:solidFill>
                  <a:srgbClr val="FF0000"/>
                </a:solidFill>
              </a:rPr>
              <a:t> التفصيلي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25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Navigation Between Slides </a:t>
            </a:r>
            <a:r>
              <a:rPr lang="ar-SA" dirty="0" smtClean="0"/>
              <a:t>التنقل بين الشرائح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828800"/>
            <a:ext cx="8077200" cy="477417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58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PowerPoint Preview </a:t>
            </a:r>
            <a:r>
              <a:rPr lang="ar-SA" dirty="0" smtClean="0"/>
              <a:t>طرق معاينة العرض التقديمي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229600" cy="4876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Normal </a:t>
            </a:r>
            <a:r>
              <a:rPr lang="ar-SA" dirty="0" smtClean="0"/>
              <a:t>عادي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Slide Sorter </a:t>
            </a:r>
            <a:r>
              <a:rPr lang="ar-SA" dirty="0" smtClean="0"/>
              <a:t>فارز الشرائح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Reading View </a:t>
            </a:r>
            <a:r>
              <a:rPr lang="ar-SA" dirty="0" smtClean="0"/>
              <a:t>عرض القراءة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Slide Show</a:t>
            </a:r>
            <a:r>
              <a:rPr lang="ar-SA" dirty="0" smtClean="0"/>
              <a:t> عرض الشرائح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60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PowerPoint </a:t>
            </a:r>
            <a:r>
              <a:rPr lang="ar-SA" dirty="0" smtClean="0"/>
              <a:t>العرض التقديمي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u="sng" dirty="0" smtClean="0"/>
              <a:t>Save a Presentation </a:t>
            </a:r>
            <a:r>
              <a:rPr lang="ar-JO" u="sng" dirty="0" smtClean="0"/>
              <a:t>حفظ</a:t>
            </a:r>
            <a:r>
              <a:rPr lang="ar-SA" u="sng" dirty="0"/>
              <a:t> </a:t>
            </a:r>
            <a:r>
              <a:rPr lang="ar-SA" u="sng" dirty="0" smtClean="0"/>
              <a:t>العرض التقديمي</a:t>
            </a:r>
            <a:endParaRPr lang="en-US" u="sng" dirty="0" smtClean="0"/>
          </a:p>
          <a:p>
            <a:pPr>
              <a:lnSpc>
                <a:spcPct val="200000"/>
              </a:lnSpc>
            </a:pPr>
            <a:r>
              <a:rPr lang="en-US" u="sng" dirty="0" smtClean="0"/>
              <a:t>Closing </a:t>
            </a:r>
            <a:r>
              <a:rPr lang="en-US" u="sng" dirty="0" err="1" smtClean="0"/>
              <a:t>Micrososft</a:t>
            </a:r>
            <a:r>
              <a:rPr lang="en-US" u="sng" dirty="0" smtClean="0"/>
              <a:t> PowerPoint </a:t>
            </a:r>
            <a:r>
              <a:rPr lang="ar-JO" u="sng" dirty="0" smtClean="0"/>
              <a:t>اغلاق التطبيق</a:t>
            </a:r>
          </a:p>
          <a:p>
            <a:pPr>
              <a:lnSpc>
                <a:spcPct val="200000"/>
              </a:lnSpc>
            </a:pPr>
            <a:r>
              <a:rPr lang="en-US" u="sng" dirty="0" smtClean="0"/>
              <a:t>Open a Presentation </a:t>
            </a:r>
            <a:r>
              <a:rPr lang="ar-JO" u="sng" dirty="0" smtClean="0"/>
              <a:t>فتح </a:t>
            </a:r>
            <a:r>
              <a:rPr lang="ar-SA" u="sng" dirty="0" smtClean="0"/>
              <a:t>عرض تقديمي</a:t>
            </a:r>
            <a:endParaRPr lang="ar-JO" u="sng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22C96-589B-4D38-B459-8A4920B4BCD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21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798</TotalTime>
  <Words>611</Words>
  <Application>Microsoft Office PowerPoint</Application>
  <PresentationFormat>On-screen Show (4:3)</PresentationFormat>
  <Paragraphs>190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Clarity</vt:lpstr>
      <vt:lpstr>Pre-Computer Skills</vt:lpstr>
      <vt:lpstr>Overview نظرة عامة</vt:lpstr>
      <vt:lpstr>Presentations العروض التقديمية</vt:lpstr>
      <vt:lpstr>Starting Microsoft PowerPointتشغيل تطبيق  العروض التقديمية</vt:lpstr>
      <vt:lpstr>Windows Elements نافذة التطبيق</vt:lpstr>
      <vt:lpstr>Windows Elements نافذة التطبيق</vt:lpstr>
      <vt:lpstr>Navigation Between Slides التنقل بين الشرائح</vt:lpstr>
      <vt:lpstr>PowerPoint Preview طرق معاينة العرض التقديمي</vt:lpstr>
      <vt:lpstr>PowerPoint العرض التقديمي</vt:lpstr>
      <vt:lpstr>Presentation Creation إنشاء عرض تقديمي</vt:lpstr>
      <vt:lpstr>Presentation Creation  إنشاء عرض تقديمي  </vt:lpstr>
      <vt:lpstr>Slides Processing معالجة الشرائح</vt:lpstr>
      <vt:lpstr>Slides Processing    معالجة الشرائح</vt:lpstr>
      <vt:lpstr>Text Formatting تنسيق النص</vt:lpstr>
      <vt:lpstr>Text Format تنسيق النص</vt:lpstr>
      <vt:lpstr>Paragraph Formatting تنسيق الفقرات</vt:lpstr>
      <vt:lpstr>Text Alignment  محاذاة النص </vt:lpstr>
      <vt:lpstr>Modify Bullet Point Formatting تعديل نمط الرموز النقطية</vt:lpstr>
      <vt:lpstr>Slides Presentation عرض الشرائح</vt:lpstr>
      <vt:lpstr>Start a Slide Show تقديم العرض     </vt:lpstr>
      <vt:lpstr>Animation Affect  تأثيرات الحركة</vt:lpstr>
      <vt:lpstr>Custom Animation   الحركة المخصصة</vt:lpstr>
      <vt:lpstr>Transition Effect المراحل الإنتقالية للشرائح   </vt:lpstr>
      <vt:lpstr>Moving Slides Within a Presentation نقل الشرائح ضمن العرض التقديمي</vt:lpstr>
      <vt:lpstr>Printing Slides  طباعة الشرائح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Pre-Computer Skills</dc:title>
  <dc:creator>Raneem</dc:creator>
  <cp:lastModifiedBy>Wafa' Bani Mustafa</cp:lastModifiedBy>
  <cp:revision>159</cp:revision>
  <dcterms:created xsi:type="dcterms:W3CDTF">2015-12-01T20:17:30Z</dcterms:created>
  <dcterms:modified xsi:type="dcterms:W3CDTF">2017-03-05T09:26:30Z</dcterms:modified>
</cp:coreProperties>
</file>